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2" r:id="rId2"/>
    <p:sldMasterId id="2147483715" r:id="rId3"/>
    <p:sldMasterId id="2147483728" r:id="rId4"/>
    <p:sldMasterId id="2147483741" r:id="rId5"/>
    <p:sldMasterId id="2147483754" r:id="rId6"/>
  </p:sldMasterIdLst>
  <p:notesMasterIdLst>
    <p:notesMasterId r:id="rId13"/>
  </p:notesMasterIdLst>
  <p:sldIdLst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E9E4C5"/>
    <a:srgbClr val="2C5234"/>
    <a:srgbClr val="678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B1679-C022-4A23-8A19-F36BF3BE990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C78A1-C23C-479E-9E36-829B32F6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4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15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ABC93B08-5D3D-46DE-A114-4A8ED3620866}"/>
              </a:ext>
            </a:extLst>
          </p:cNvPr>
          <p:cNvGrpSpPr/>
          <p:nvPr userDrawn="1"/>
        </p:nvGrpSpPr>
        <p:grpSpPr>
          <a:xfrm>
            <a:off x="0" y="1197103"/>
            <a:ext cx="12192000" cy="668637"/>
            <a:chOff x="0" y="0"/>
            <a:chExt cx="4639733" cy="318067"/>
          </a:xfrm>
          <a:solidFill>
            <a:srgbClr val="500000"/>
          </a:solidFill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1E132F40-FD67-4249-98A4-0CBA03C9B40D}"/>
                </a:ext>
              </a:extLst>
            </p:cNvPr>
            <p:cNvSpPr/>
            <p:nvPr/>
          </p:nvSpPr>
          <p:spPr>
            <a:xfrm>
              <a:off x="0" y="0"/>
              <a:ext cx="4639733" cy="318067"/>
            </a:xfrm>
            <a:custGeom>
              <a:avLst/>
              <a:gdLst/>
              <a:ahLst/>
              <a:cxnLst/>
              <a:rect l="l" t="t" r="r" b="b"/>
              <a:pathLst>
                <a:path w="4639733" h="318067">
                  <a:moveTo>
                    <a:pt x="0" y="0"/>
                  </a:moveTo>
                  <a:lnTo>
                    <a:pt x="4639733" y="0"/>
                  </a:lnTo>
                  <a:lnTo>
                    <a:pt x="4639733" y="318067"/>
                  </a:lnTo>
                  <a:lnTo>
                    <a:pt x="0" y="31806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 sz="1800" dirty="0"/>
            </a:p>
          </p:txBody>
        </p:sp>
      </p:grpSp>
      <p:grpSp>
        <p:nvGrpSpPr>
          <p:cNvPr id="15" name="Group 7">
            <a:extLst>
              <a:ext uri="{FF2B5EF4-FFF2-40B4-BE49-F238E27FC236}">
                <a16:creationId xmlns:a16="http://schemas.microsoft.com/office/drawing/2014/main" id="{C30EFEE3-CCAA-4D90-A5FF-E923B9F6858F}"/>
              </a:ext>
            </a:extLst>
          </p:cNvPr>
          <p:cNvGrpSpPr/>
          <p:nvPr userDrawn="1"/>
        </p:nvGrpSpPr>
        <p:grpSpPr>
          <a:xfrm>
            <a:off x="4620791" y="4499095"/>
            <a:ext cx="2954909" cy="1449692"/>
            <a:chOff x="0" y="0"/>
            <a:chExt cx="1054225" cy="689610"/>
          </a:xfrm>
        </p:grpSpPr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3974CCFF-2945-4F80-8521-C7B11637995B}"/>
                </a:ext>
              </a:extLst>
            </p:cNvPr>
            <p:cNvSpPr/>
            <p:nvPr/>
          </p:nvSpPr>
          <p:spPr>
            <a:xfrm>
              <a:off x="0" y="0"/>
              <a:ext cx="1054225" cy="689610"/>
            </a:xfrm>
            <a:custGeom>
              <a:avLst/>
              <a:gdLst/>
              <a:ahLst/>
              <a:cxnLst/>
              <a:rect l="l" t="t" r="r" b="b"/>
              <a:pathLst>
                <a:path w="1054225" h="689610">
                  <a:moveTo>
                    <a:pt x="0" y="0"/>
                  </a:moveTo>
                  <a:lnTo>
                    <a:pt x="1054225" y="0"/>
                  </a:lnTo>
                  <a:lnTo>
                    <a:pt x="1054225" y="689610"/>
                  </a:lnTo>
                  <a:lnTo>
                    <a:pt x="0" y="689610"/>
                  </a:lnTo>
                  <a:close/>
                </a:path>
              </a:pathLst>
            </a:custGeom>
            <a:solidFill>
              <a:srgbClr val="FDFDFD"/>
            </a:solidFill>
          </p:spPr>
        </p:sp>
      </p:grpSp>
      <p:grpSp>
        <p:nvGrpSpPr>
          <p:cNvPr id="17" name="Group 9">
            <a:extLst>
              <a:ext uri="{FF2B5EF4-FFF2-40B4-BE49-F238E27FC236}">
                <a16:creationId xmlns:a16="http://schemas.microsoft.com/office/drawing/2014/main" id="{3738D2D2-8A82-4BDC-AB84-1EDCA4FD187F}"/>
              </a:ext>
            </a:extLst>
          </p:cNvPr>
          <p:cNvGrpSpPr/>
          <p:nvPr userDrawn="1"/>
        </p:nvGrpSpPr>
        <p:grpSpPr>
          <a:xfrm>
            <a:off x="8276748" y="4499095"/>
            <a:ext cx="2954909" cy="1449692"/>
            <a:chOff x="0" y="0"/>
            <a:chExt cx="1054225" cy="689610"/>
          </a:xfrm>
        </p:grpSpPr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A1EA028D-C87F-436C-89D3-30DFAF828C07}"/>
                </a:ext>
              </a:extLst>
            </p:cNvPr>
            <p:cNvSpPr/>
            <p:nvPr/>
          </p:nvSpPr>
          <p:spPr>
            <a:xfrm>
              <a:off x="0" y="0"/>
              <a:ext cx="1054225" cy="689610"/>
            </a:xfrm>
            <a:custGeom>
              <a:avLst/>
              <a:gdLst/>
              <a:ahLst/>
              <a:cxnLst/>
              <a:rect l="l" t="t" r="r" b="b"/>
              <a:pathLst>
                <a:path w="1054225" h="689610">
                  <a:moveTo>
                    <a:pt x="0" y="0"/>
                  </a:moveTo>
                  <a:lnTo>
                    <a:pt x="1054225" y="0"/>
                  </a:lnTo>
                  <a:lnTo>
                    <a:pt x="1054225" y="689610"/>
                  </a:lnTo>
                  <a:lnTo>
                    <a:pt x="0" y="689610"/>
                  </a:lnTo>
                  <a:close/>
                </a:path>
              </a:pathLst>
            </a:custGeom>
            <a:solidFill>
              <a:srgbClr val="FDFDFD"/>
            </a:solidFill>
          </p:spPr>
        </p:sp>
      </p:grpSp>
      <p:grpSp>
        <p:nvGrpSpPr>
          <p:cNvPr id="25" name="Group 17">
            <a:extLst>
              <a:ext uri="{FF2B5EF4-FFF2-40B4-BE49-F238E27FC236}">
                <a16:creationId xmlns:a16="http://schemas.microsoft.com/office/drawing/2014/main" id="{916F9F3E-6721-4CCC-ABC1-0B1E3A5FA10A}"/>
              </a:ext>
            </a:extLst>
          </p:cNvPr>
          <p:cNvGrpSpPr/>
          <p:nvPr userDrawn="1"/>
        </p:nvGrpSpPr>
        <p:grpSpPr>
          <a:xfrm>
            <a:off x="963904" y="4499095"/>
            <a:ext cx="2954909" cy="1449692"/>
            <a:chOff x="0" y="0"/>
            <a:chExt cx="1054225" cy="689610"/>
          </a:xfrm>
        </p:grpSpPr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D55547D-7E4C-419E-A39B-1C927DB3170C}"/>
                </a:ext>
              </a:extLst>
            </p:cNvPr>
            <p:cNvSpPr/>
            <p:nvPr/>
          </p:nvSpPr>
          <p:spPr>
            <a:xfrm>
              <a:off x="0" y="0"/>
              <a:ext cx="1054225" cy="689610"/>
            </a:xfrm>
            <a:custGeom>
              <a:avLst/>
              <a:gdLst/>
              <a:ahLst/>
              <a:cxnLst/>
              <a:rect l="l" t="t" r="r" b="b"/>
              <a:pathLst>
                <a:path w="1054225" h="689610">
                  <a:moveTo>
                    <a:pt x="0" y="0"/>
                  </a:moveTo>
                  <a:lnTo>
                    <a:pt x="1054225" y="0"/>
                  </a:lnTo>
                  <a:lnTo>
                    <a:pt x="1054225" y="689610"/>
                  </a:lnTo>
                  <a:lnTo>
                    <a:pt x="0" y="689610"/>
                  </a:lnTo>
                  <a:close/>
                </a:path>
              </a:pathLst>
            </a:custGeom>
            <a:solidFill>
              <a:srgbClr val="FDFDFD"/>
            </a:solidFill>
          </p:spPr>
        </p:sp>
      </p:grp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FB87D6D7-C070-4073-AE0C-0049C837F27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81064" y="5106106"/>
            <a:ext cx="2353747" cy="499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Add a little body text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A06AA210-4CAE-42C8-BD59-9206E41211CF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919127" y="5106106"/>
            <a:ext cx="2353747" cy="499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Add a little body text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BB7EE191-80B5-4F84-B92C-378A0BFB029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583829" y="5104300"/>
            <a:ext cx="2353747" cy="499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Add a little body text</a:t>
            </a:r>
          </a:p>
        </p:txBody>
      </p:sp>
      <p:sp>
        <p:nvSpPr>
          <p:cNvPr id="40" name="Title Placeholder 1">
            <a:extLst>
              <a:ext uri="{FF2B5EF4-FFF2-40B4-BE49-F238E27FC236}">
                <a16:creationId xmlns:a16="http://schemas.microsoft.com/office/drawing/2014/main" id="{4FE4DEAA-37A1-4A09-99AE-C0BBD04003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1787" y="1224461"/>
            <a:ext cx="7668427" cy="61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spc="300">
                <a:solidFill>
                  <a:schemeClr val="bg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USE THIS SLIDE TO SHOW OFF YOUR TEAM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F723D9F8-65BF-48B6-8574-E1B4A1C1E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2596" y="4620039"/>
            <a:ext cx="1777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spc="300">
                <a:solidFill>
                  <a:schemeClr val="tx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E4468C72-4AAB-4099-BFED-B57F82D92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11396" y="4620039"/>
            <a:ext cx="2169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spc="300">
                <a:solidFill>
                  <a:schemeClr val="tx1"/>
                </a:solidFill>
                <a:latin typeface="Tungsten Bold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54" name="Footer Placeholder 4">
            <a:extLst>
              <a:ext uri="{FF2B5EF4-FFF2-40B4-BE49-F238E27FC236}">
                <a16:creationId xmlns:a16="http://schemas.microsoft.com/office/drawing/2014/main" id="{4009F82F-4052-4568-86C8-8574CA1A5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93808" y="4619136"/>
            <a:ext cx="25701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spc="300">
                <a:solidFill>
                  <a:schemeClr val="tx1"/>
                </a:solidFill>
                <a:latin typeface="Tungsten Bold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D5333-73C9-4021-906A-2BEA7E59E1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0483" y="2215769"/>
            <a:ext cx="2954908" cy="1842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8832CF8-AABE-47DB-9DB4-3F6469151A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0833" y="2215768"/>
            <a:ext cx="2954867" cy="1841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6" name="Picture Placeholder 4">
            <a:extLst>
              <a:ext uri="{FF2B5EF4-FFF2-40B4-BE49-F238E27FC236}">
                <a16:creationId xmlns:a16="http://schemas.microsoft.com/office/drawing/2014/main" id="{65404092-8D17-4849-8FFE-AC2FD1A20C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01448" y="2215768"/>
            <a:ext cx="2954867" cy="1841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E674BF6-EDB8-4E2A-AD6D-AF61FEFB2D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3634" y="4619626"/>
            <a:ext cx="1775884" cy="365125"/>
          </a:xfrm>
          <a:prstGeom prst="rect">
            <a:avLst/>
          </a:prstGeom>
        </p:spPr>
        <p:txBody>
          <a:bodyPr/>
          <a:lstStyle>
            <a:lvl4pPr marL="1371600" indent="0" algn="l">
              <a:buNone/>
              <a:defRPr>
                <a:latin typeface="Tungsten Bold" pitchFamily="50" charset="0"/>
              </a:defRPr>
            </a:lvl4pPr>
          </a:lstStyle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9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2297" y="665163"/>
            <a:ext cx="8683256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 spc="300">
                <a:latin typeface="Tungsten Bold" pitchFamily="50" charset="0"/>
              </a:defRPr>
            </a:lvl1pPr>
          </a:lstStyle>
          <a:p>
            <a:r>
              <a:rPr lang="en-US" dirty="0"/>
              <a:t>ADD A TITLE OR HEADER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2297" y="3429000"/>
            <a:ext cx="8683256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spc="300">
                <a:latin typeface="Tungsten Medium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edit text</a:t>
            </a:r>
          </a:p>
        </p:txBody>
      </p:sp>
    </p:spTree>
    <p:extLst>
      <p:ext uri="{BB962C8B-B14F-4D97-AF65-F5344CB8AC3E}">
        <p14:creationId xmlns:p14="http://schemas.microsoft.com/office/powerpoint/2010/main" val="228961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2176" y="365125"/>
            <a:ext cx="8291623" cy="1325563"/>
          </a:xfrm>
          <a:prstGeom prst="rect">
            <a:avLst/>
          </a:prstGeom>
        </p:spPr>
        <p:txBody>
          <a:bodyPr/>
          <a:lstStyle>
            <a:lvl1pPr>
              <a:defRPr spc="300">
                <a:latin typeface="Tungsten Bold" pitchFamily="50" charset="0"/>
              </a:defRPr>
            </a:lvl1pPr>
          </a:lstStyle>
          <a:p>
            <a:r>
              <a:rPr lang="en-US" dirty="0"/>
              <a:t>CLICK HERE TO ADD A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62176" y="1825625"/>
            <a:ext cx="8291624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pc="300">
                <a:latin typeface="Tungsten Medium" pitchFamily="50" charset="0"/>
              </a:defRPr>
            </a:lvl1pPr>
          </a:lstStyle>
          <a:p>
            <a:pPr lvl="0"/>
            <a:r>
              <a:rPr lang="en-US" dirty="0"/>
              <a:t>Add some text here</a:t>
            </a:r>
          </a:p>
        </p:txBody>
      </p:sp>
    </p:spTree>
    <p:extLst>
      <p:ext uri="{BB962C8B-B14F-4D97-AF65-F5344CB8AC3E}">
        <p14:creationId xmlns:p14="http://schemas.microsoft.com/office/powerpoint/2010/main" val="370025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07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pc="300">
                <a:latin typeface="Tungsten Medium" pitchFamily="50" charset="0"/>
              </a:defRPr>
            </a:lvl1pPr>
          </a:lstStyle>
          <a:p>
            <a:pPr lvl="0"/>
            <a:r>
              <a:rPr lang="en-US" dirty="0"/>
              <a:t>Click here to add some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TFSWEB.TAMU.EDU</a:t>
            </a:r>
          </a:p>
        </p:txBody>
      </p:sp>
    </p:spTree>
    <p:extLst>
      <p:ext uri="{BB962C8B-B14F-4D97-AF65-F5344CB8AC3E}">
        <p14:creationId xmlns:p14="http://schemas.microsoft.com/office/powerpoint/2010/main" val="170474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9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343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5BC2BB4-0188-435F-9554-3964F2B28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spc="300">
                <a:solidFill>
                  <a:srgbClr val="500000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TFSWEB.TAMU.EDU</a:t>
            </a:r>
          </a:p>
        </p:txBody>
      </p:sp>
    </p:spTree>
    <p:extLst>
      <p:ext uri="{BB962C8B-B14F-4D97-AF65-F5344CB8AC3E}">
        <p14:creationId xmlns:p14="http://schemas.microsoft.com/office/powerpoint/2010/main" val="171318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3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849278"/>
            <a:ext cx="5257800" cy="8414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8" y="1825625"/>
            <a:ext cx="52578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E176DE3-6DA3-4A6F-80B5-E63455575F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5113" y="849313"/>
            <a:ext cx="5592762" cy="532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4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0154" y="1095154"/>
            <a:ext cx="3649478" cy="8984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spc="300">
                <a:latin typeface="Tungsten Bold" pitchFamily="50" charset="0"/>
              </a:defRPr>
            </a:lvl1pPr>
          </a:lstStyle>
          <a:p>
            <a:r>
              <a:rPr lang="en-US" dirty="0"/>
              <a:t>ADD A SUBHEADING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3331" y="2169041"/>
            <a:ext cx="4383124" cy="1528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CA2BBFA-5C2D-4473-8122-E46B3E1CC87E}"/>
              </a:ext>
            </a:extLst>
          </p:cNvPr>
          <p:cNvSpPr txBox="1">
            <a:spLocks/>
          </p:cNvSpPr>
          <p:nvPr userDrawn="1"/>
        </p:nvSpPr>
        <p:spPr>
          <a:xfrm>
            <a:off x="6810154" y="3576084"/>
            <a:ext cx="3649478" cy="898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300">
                <a:solidFill>
                  <a:schemeClr val="tx1"/>
                </a:solidFill>
                <a:latin typeface="Tungsten Bold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ADD A SUBHEADING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F004CDE-8728-4D93-873A-4F1A5A2870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443331" y="4649971"/>
            <a:ext cx="4383124" cy="1528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0E7812D-5FB3-4C0B-965E-A3EA61F308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4813" y="868084"/>
            <a:ext cx="5262562" cy="26019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06D11068-B736-42EE-A519-B9D1B8042D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4813" y="3576341"/>
            <a:ext cx="5262562" cy="26019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7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278"/>
            <a:ext cx="10515600" cy="8414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960EC3D-D07B-45AB-A46A-C4612958C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7921" y="1183960"/>
            <a:ext cx="3019516" cy="358923"/>
          </a:xfrm>
          <a:prstGeom prst="rect">
            <a:avLst/>
          </a:prstGeom>
        </p:spPr>
        <p:txBody>
          <a:bodyPr/>
          <a:lstStyle>
            <a:lvl1pPr>
              <a:defRPr sz="2100" spc="300">
                <a:latin typeface="Tungsten Bold" pitchFamily="50" charset="0"/>
              </a:defRPr>
            </a:lvl1pPr>
          </a:lstStyle>
          <a:p>
            <a:r>
              <a:rPr lang="en-US" dirty="0"/>
              <a:t>ADD A SUBHEADING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1339FE0-D66B-48DB-AE3B-4FC4225BD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69580" y="1676598"/>
            <a:ext cx="5156200" cy="1683015"/>
          </a:xfrm>
          <a:prstGeom prst="rect">
            <a:avLst/>
          </a:prstGeom>
        </p:spPr>
        <p:txBody>
          <a:bodyPr/>
          <a:lstStyle>
            <a:lvl1pPr>
              <a:defRPr sz="18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C6DF795-C549-487A-9DF9-03CCE5E39AE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69580" y="4339896"/>
            <a:ext cx="5156200" cy="1683015"/>
          </a:xfrm>
          <a:prstGeom prst="rect">
            <a:avLst/>
          </a:prstGeom>
        </p:spPr>
        <p:txBody>
          <a:bodyPr/>
          <a:lstStyle>
            <a:lvl1pPr>
              <a:defRPr sz="18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795000C-D7F9-46FC-9B84-1033A4F903F1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635055" y="3845607"/>
            <a:ext cx="3022381" cy="3771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0" spc="300">
                <a:latin typeface="Tungsten Bold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A SUBHEADING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0DE9-5262-4F86-AFAC-48D7231029E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572" y="866776"/>
            <a:ext cx="5022849" cy="2652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E0A557AC-54FE-47F9-9863-1D2FF08194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9573" y="3617097"/>
            <a:ext cx="5022849" cy="2652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3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7F95DF4-E162-49D5-A584-01116ACC0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8915" y="1076770"/>
            <a:ext cx="5514885" cy="61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spc="300">
                <a:solidFill>
                  <a:schemeClr val="tx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ADD A HEADING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B4B0D5F-4C4C-4083-8B43-6FBB761CA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38914" y="1852720"/>
            <a:ext cx="5514884" cy="4365309"/>
          </a:xfrm>
          <a:prstGeom prst="rect">
            <a:avLst/>
          </a:prstGeom>
        </p:spPr>
        <p:txBody>
          <a:bodyPr/>
          <a:lstStyle>
            <a:lvl1pPr>
              <a:defRPr sz="18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7A9FBEB-279F-46D0-91FB-EEC6F7089F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0058" y="888790"/>
            <a:ext cx="4726517" cy="5329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F3B17E-77D2-4652-A6EF-2DE63F9F4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8918" y="2044069"/>
            <a:ext cx="10920812" cy="4057629"/>
          </a:xfrm>
          <a:prstGeom prst="rect">
            <a:avLst/>
          </a:prstGeom>
        </p:spPr>
        <p:txBody>
          <a:bodyPr/>
          <a:lstStyle>
            <a:lvl1pPr>
              <a:defRPr sz="18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97D24E-5848-4B25-AB13-8C31EF40D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918" y="1196411"/>
            <a:ext cx="10920812" cy="61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800" spc="300">
                <a:solidFill>
                  <a:schemeClr val="tx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ADD A HEADING</a:t>
            </a:r>
          </a:p>
        </p:txBody>
      </p:sp>
    </p:spTree>
    <p:extLst>
      <p:ext uri="{BB962C8B-B14F-4D97-AF65-F5344CB8AC3E}">
        <p14:creationId xmlns:p14="http://schemas.microsoft.com/office/powerpoint/2010/main" val="23310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Placeholder 1">
            <a:extLst>
              <a:ext uri="{FF2B5EF4-FFF2-40B4-BE49-F238E27FC236}">
                <a16:creationId xmlns:a16="http://schemas.microsoft.com/office/drawing/2014/main" id="{66C98E1E-E628-4D3A-9D39-0FB9895F5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870" y="1084996"/>
            <a:ext cx="5514885" cy="61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spc="300">
                <a:solidFill>
                  <a:schemeClr val="tx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ADD A HEADING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45690633-4FE1-4AD1-BD67-5AE9C575DC5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25735" y="5787463"/>
            <a:ext cx="4544413" cy="416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spc="300">
                <a:latin typeface="Tungsten Medium" pitchFamily="50" charset="0"/>
              </a:defRPr>
            </a:lvl1pPr>
            <a:lvl2pPr>
              <a:defRPr sz="1800" spc="300">
                <a:latin typeface="Tungsten Medium" pitchFamily="50" charset="0"/>
              </a:defRPr>
            </a:lvl2pPr>
            <a:lvl3pPr>
              <a:defRPr sz="1800" spc="300">
                <a:latin typeface="Tungsten Medium" pitchFamily="50" charset="0"/>
              </a:defRPr>
            </a:lvl3pPr>
            <a:lvl4pPr>
              <a:defRPr sz="1800" spc="300">
                <a:latin typeface="Tungsten Medium" pitchFamily="50" charset="0"/>
              </a:defRPr>
            </a:lvl4pPr>
            <a:lvl5pPr>
              <a:defRPr sz="1800" spc="300">
                <a:latin typeface="Tungsten Medium" pitchFamily="50" charset="0"/>
              </a:defRPr>
            </a:lvl5pPr>
          </a:lstStyle>
          <a:p>
            <a:pPr lvl="0"/>
            <a:r>
              <a:rPr lang="en-US" dirty="0"/>
              <a:t>Add a subheading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493FF1F-8270-4C21-9E45-4C078C7B79F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625735" y="1341690"/>
            <a:ext cx="4544413" cy="433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>
            <a:extLst>
              <a:ext uri="{FF2B5EF4-FFF2-40B4-BE49-F238E27FC236}">
                <a16:creationId xmlns:a16="http://schemas.microsoft.com/office/drawing/2014/main" id="{492FAA59-766A-49AB-971B-9D22086310AF}"/>
              </a:ext>
            </a:extLst>
          </p:cNvPr>
          <p:cNvSpPr txBox="1"/>
          <p:nvPr userDrawn="1"/>
        </p:nvSpPr>
        <p:spPr>
          <a:xfrm>
            <a:off x="3483456" y="4419033"/>
            <a:ext cx="5225089" cy="461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44"/>
              </a:lnSpc>
            </a:pPr>
            <a:r>
              <a:rPr lang="en-US" sz="2817" spc="394" dirty="0">
                <a:solidFill>
                  <a:srgbClr val="500000"/>
                </a:solidFill>
                <a:latin typeface="Tungsten Bold" pitchFamily="50" charset="0"/>
              </a:rPr>
              <a:t>CONSERVE. PROTECT. LEAD. 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347F0B01-DF98-443E-8B14-5C2B5E1DE626}"/>
              </a:ext>
            </a:extLst>
          </p:cNvPr>
          <p:cNvGrpSpPr/>
          <p:nvPr userDrawn="1"/>
        </p:nvGrpSpPr>
        <p:grpSpPr>
          <a:xfrm>
            <a:off x="0" y="6416908"/>
            <a:ext cx="12192000" cy="441092"/>
            <a:chOff x="0" y="0"/>
            <a:chExt cx="4639733" cy="2098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D5F8D33-B85D-4DD1-B88B-5531FFF416B0}"/>
                </a:ext>
              </a:extLst>
            </p:cNvPr>
            <p:cNvSpPr/>
            <p:nvPr/>
          </p:nvSpPr>
          <p:spPr>
            <a:xfrm>
              <a:off x="0" y="0"/>
              <a:ext cx="4639733" cy="209825"/>
            </a:xfrm>
            <a:custGeom>
              <a:avLst/>
              <a:gdLst/>
              <a:ahLst/>
              <a:cxnLst/>
              <a:rect l="l" t="t" r="r" b="b"/>
              <a:pathLst>
                <a:path w="4639733" h="209825">
                  <a:moveTo>
                    <a:pt x="0" y="0"/>
                  </a:moveTo>
                  <a:lnTo>
                    <a:pt x="4639733" y="0"/>
                  </a:lnTo>
                  <a:lnTo>
                    <a:pt x="4639733" y="209825"/>
                  </a:lnTo>
                  <a:lnTo>
                    <a:pt x="0" y="209825"/>
                  </a:lnTo>
                  <a:close/>
                </a:path>
              </a:pathLst>
            </a:custGeom>
            <a:solidFill>
              <a:srgbClr val="500000"/>
            </a:solidFill>
          </p:spPr>
          <p:txBody>
            <a:bodyPr/>
            <a:lstStyle/>
            <a:p>
              <a:endParaRPr lang="en-US" sz="1800" dirty="0"/>
            </a:p>
          </p:txBody>
        </p:sp>
      </p:grpSp>
      <p:grpSp>
        <p:nvGrpSpPr>
          <p:cNvPr id="15" name="Group 4">
            <a:extLst>
              <a:ext uri="{FF2B5EF4-FFF2-40B4-BE49-F238E27FC236}">
                <a16:creationId xmlns:a16="http://schemas.microsoft.com/office/drawing/2014/main" id="{E1E6D737-12DD-45CA-B373-5F6C44639EB9}"/>
              </a:ext>
            </a:extLst>
          </p:cNvPr>
          <p:cNvGrpSpPr/>
          <p:nvPr userDrawn="1"/>
        </p:nvGrpSpPr>
        <p:grpSpPr>
          <a:xfrm>
            <a:off x="4371909" y="371797"/>
            <a:ext cx="3438065" cy="3438065"/>
            <a:chOff x="0" y="0"/>
            <a:chExt cx="6350000" cy="635000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FBBBFCC-CA4C-4487-813A-BD602D35BDA1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00000"/>
            </a:solidFill>
          </p:spPr>
        </p:sp>
      </p:grpSp>
      <p:pic>
        <p:nvPicPr>
          <p:cNvPr id="17" name="Picture 6">
            <a:extLst>
              <a:ext uri="{FF2B5EF4-FFF2-40B4-BE49-F238E27FC236}">
                <a16:creationId xmlns:a16="http://schemas.microsoft.com/office/drawing/2014/main" id="{D003D6C8-4251-4A96-BE7B-81691E9B77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4456184" y="445955"/>
            <a:ext cx="3279632" cy="32796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548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spc="300">
                <a:solidFill>
                  <a:schemeClr val="bg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TFSWEB.TAMU.EDU</a:t>
            </a:r>
          </a:p>
        </p:txBody>
      </p:sp>
    </p:spTree>
    <p:extLst>
      <p:ext uri="{BB962C8B-B14F-4D97-AF65-F5344CB8AC3E}">
        <p14:creationId xmlns:p14="http://schemas.microsoft.com/office/powerpoint/2010/main" val="273407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>
            <a:extLst>
              <a:ext uri="{FF2B5EF4-FFF2-40B4-BE49-F238E27FC236}">
                <a16:creationId xmlns:a16="http://schemas.microsoft.com/office/drawing/2014/main" id="{9C5F65E7-01CD-4D82-8F6B-011D8D4A422E}"/>
              </a:ext>
            </a:extLst>
          </p:cNvPr>
          <p:cNvGrpSpPr/>
          <p:nvPr userDrawn="1"/>
        </p:nvGrpSpPr>
        <p:grpSpPr>
          <a:xfrm>
            <a:off x="0" y="6335756"/>
            <a:ext cx="12192000" cy="522244"/>
            <a:chOff x="0" y="-504615"/>
            <a:chExt cx="4639733" cy="248429"/>
          </a:xfrm>
          <a:solidFill>
            <a:srgbClr val="500000"/>
          </a:solidFill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70E3D9CA-6221-4F20-B579-AF92937F2F61}"/>
                </a:ext>
              </a:extLst>
            </p:cNvPr>
            <p:cNvSpPr/>
            <p:nvPr/>
          </p:nvSpPr>
          <p:spPr>
            <a:xfrm>
              <a:off x="0" y="-504615"/>
              <a:ext cx="4639733" cy="248429"/>
            </a:xfrm>
            <a:custGeom>
              <a:avLst/>
              <a:gdLst/>
              <a:ahLst/>
              <a:cxnLst/>
              <a:rect l="l" t="t" r="r" b="b"/>
              <a:pathLst>
                <a:path w="4639733" h="248429">
                  <a:moveTo>
                    <a:pt x="0" y="0"/>
                  </a:moveTo>
                  <a:lnTo>
                    <a:pt x="4639733" y="0"/>
                  </a:lnTo>
                  <a:lnTo>
                    <a:pt x="4639733" y="248429"/>
                  </a:lnTo>
                  <a:lnTo>
                    <a:pt x="0" y="248429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0" name="Group 2">
            <a:extLst>
              <a:ext uri="{FF2B5EF4-FFF2-40B4-BE49-F238E27FC236}">
                <a16:creationId xmlns:a16="http://schemas.microsoft.com/office/drawing/2014/main" id="{72F1E2BF-07ED-40C3-A494-5F194D1FE879}"/>
              </a:ext>
            </a:extLst>
          </p:cNvPr>
          <p:cNvGrpSpPr/>
          <p:nvPr userDrawn="1"/>
        </p:nvGrpSpPr>
        <p:grpSpPr>
          <a:xfrm>
            <a:off x="0" y="0"/>
            <a:ext cx="12192000" cy="522244"/>
            <a:chOff x="0" y="0"/>
            <a:chExt cx="4639733" cy="248429"/>
          </a:xfrm>
          <a:solidFill>
            <a:srgbClr val="500000"/>
          </a:solidFill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5EB8B15D-2E67-4543-A5D5-2AC59E20AF3C}"/>
                </a:ext>
              </a:extLst>
            </p:cNvPr>
            <p:cNvSpPr/>
            <p:nvPr/>
          </p:nvSpPr>
          <p:spPr>
            <a:xfrm>
              <a:off x="0" y="0"/>
              <a:ext cx="4639733" cy="248429"/>
            </a:xfrm>
            <a:custGeom>
              <a:avLst/>
              <a:gdLst/>
              <a:ahLst/>
              <a:cxnLst/>
              <a:rect l="l" t="t" r="r" b="b"/>
              <a:pathLst>
                <a:path w="4639733" h="248429">
                  <a:moveTo>
                    <a:pt x="0" y="0"/>
                  </a:moveTo>
                  <a:lnTo>
                    <a:pt x="4639733" y="0"/>
                  </a:lnTo>
                  <a:lnTo>
                    <a:pt x="4639733" y="248429"/>
                  </a:lnTo>
                  <a:lnTo>
                    <a:pt x="0" y="248429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 sz="18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62C2AC-952D-4D50-AAA4-9646CFF33007}"/>
              </a:ext>
            </a:extLst>
          </p:cNvPr>
          <p:cNvGrpSpPr/>
          <p:nvPr userDrawn="1"/>
        </p:nvGrpSpPr>
        <p:grpSpPr>
          <a:xfrm>
            <a:off x="0" y="254155"/>
            <a:ext cx="12192000" cy="853009"/>
            <a:chOff x="0" y="0"/>
            <a:chExt cx="6530304" cy="57150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62DE494-E110-4E79-9895-8255E69C0E22}"/>
                </a:ext>
              </a:extLst>
            </p:cNvPr>
            <p:cNvSpPr/>
            <p:nvPr/>
          </p:nvSpPr>
          <p:spPr>
            <a:xfrm>
              <a:off x="0" y="255270"/>
              <a:ext cx="6530304" cy="69850"/>
            </a:xfrm>
            <a:custGeom>
              <a:avLst/>
              <a:gdLst/>
              <a:ahLst/>
              <a:cxnLst/>
              <a:rect l="l" t="t" r="r" b="b"/>
              <a:pathLst>
                <a:path w="6530304" h="69850">
                  <a:moveTo>
                    <a:pt x="6239474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6530304" y="69850"/>
                  </a:lnTo>
                  <a:lnTo>
                    <a:pt x="6530304" y="0"/>
                  </a:lnTo>
                  <a:close/>
                </a:path>
              </a:pathLst>
            </a:custGeom>
            <a:solidFill>
              <a:srgbClr val="9CA49C"/>
            </a:solidFill>
          </p:spPr>
        </p:sp>
      </p:grpSp>
      <p:grpSp>
        <p:nvGrpSpPr>
          <p:cNvPr id="17" name="Group 13">
            <a:extLst>
              <a:ext uri="{FF2B5EF4-FFF2-40B4-BE49-F238E27FC236}">
                <a16:creationId xmlns:a16="http://schemas.microsoft.com/office/drawing/2014/main" id="{BAA37E9D-297C-4782-A49C-679B5DE4417B}"/>
              </a:ext>
            </a:extLst>
          </p:cNvPr>
          <p:cNvGrpSpPr/>
          <p:nvPr userDrawn="1"/>
        </p:nvGrpSpPr>
        <p:grpSpPr>
          <a:xfrm>
            <a:off x="10678060" y="74912"/>
            <a:ext cx="1325563" cy="1325563"/>
            <a:chOff x="0" y="0"/>
            <a:chExt cx="6350000" cy="6350000"/>
          </a:xfrm>
        </p:grpSpPr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0EA88A28-4AAA-4A07-B0F7-1649C1B76C4B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00000"/>
            </a:solidFill>
          </p:spPr>
        </p:sp>
      </p:grpSp>
      <p:pic>
        <p:nvPicPr>
          <p:cNvPr id="19" name="Picture 15">
            <a:extLst>
              <a:ext uri="{FF2B5EF4-FFF2-40B4-BE49-F238E27FC236}">
                <a16:creationId xmlns:a16="http://schemas.microsoft.com/office/drawing/2014/main" id="{4F52739D-2E00-4B61-BFB9-F6FEB45E495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>
          <a:xfrm>
            <a:off x="10765589" y="136525"/>
            <a:ext cx="1176421" cy="1176421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2FEACDC-D427-49DA-B318-7BD9A925CF81}"/>
              </a:ext>
            </a:extLst>
          </p:cNvPr>
          <p:cNvSpPr txBox="1">
            <a:spLocks/>
          </p:cNvSpPr>
          <p:nvPr userDrawn="1"/>
        </p:nvSpPr>
        <p:spPr>
          <a:xfrm>
            <a:off x="9448800" y="64143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 spc="300">
                <a:solidFill>
                  <a:schemeClr val="bg1"/>
                </a:solidFill>
                <a:latin typeface="Tungsten Bold" pitchFamily="50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TFSWEB.TAMU.EDU</a:t>
            </a:r>
          </a:p>
        </p:txBody>
      </p:sp>
    </p:spTree>
    <p:extLst>
      <p:ext uri="{BB962C8B-B14F-4D97-AF65-F5344CB8AC3E}">
        <p14:creationId xmlns:p14="http://schemas.microsoft.com/office/powerpoint/2010/main" val="95498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14" r:id="rId5"/>
    <p:sldLayoutId id="2147483673" r:id="rId6"/>
    <p:sldLayoutId id="2147483675" r:id="rId7"/>
    <p:sldLayoutId id="2147483676" r:id="rId8"/>
    <p:sldLayoutId id="2147483677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>
          <a:solidFill>
            <a:schemeClr val="tx1"/>
          </a:solidFill>
          <a:latin typeface="Tungsten Bol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300">
          <a:solidFill>
            <a:schemeClr val="tx1"/>
          </a:solidFill>
          <a:latin typeface="Tungsten Medium" pitchFamily="50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300">
          <a:solidFill>
            <a:schemeClr val="tx1"/>
          </a:solidFill>
          <a:latin typeface="Tungsten Medium" pitchFamily="50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300">
          <a:solidFill>
            <a:schemeClr val="tx1"/>
          </a:solidFill>
          <a:latin typeface="Tungsten Medium" pitchFamily="50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300">
          <a:solidFill>
            <a:schemeClr val="tx1"/>
          </a:solidFill>
          <a:latin typeface="Tungsten Medium" pitchFamily="50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300">
          <a:solidFill>
            <a:schemeClr val="tx1"/>
          </a:solidFill>
          <a:latin typeface="Tungsten Medium" pitchFamily="50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>
            <a:extLst>
              <a:ext uri="{FF2B5EF4-FFF2-40B4-BE49-F238E27FC236}">
                <a16:creationId xmlns:a16="http://schemas.microsoft.com/office/drawing/2014/main" id="{13AC588C-A05C-49AA-A5DE-C4D9D34AC4B9}"/>
              </a:ext>
            </a:extLst>
          </p:cNvPr>
          <p:cNvGrpSpPr/>
          <p:nvPr userDrawn="1"/>
        </p:nvGrpSpPr>
        <p:grpSpPr>
          <a:xfrm>
            <a:off x="1" y="0"/>
            <a:ext cx="2768175" cy="6858000"/>
            <a:chOff x="0" y="0"/>
            <a:chExt cx="987604" cy="3479800"/>
          </a:xfrm>
          <a:solidFill>
            <a:srgbClr val="500000"/>
          </a:solidFill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D54C7F9A-103F-406B-A225-797E422E3DD9}"/>
                </a:ext>
              </a:extLst>
            </p:cNvPr>
            <p:cNvSpPr/>
            <p:nvPr/>
          </p:nvSpPr>
          <p:spPr>
            <a:xfrm>
              <a:off x="0" y="0"/>
              <a:ext cx="987604" cy="3479800"/>
            </a:xfrm>
            <a:custGeom>
              <a:avLst/>
              <a:gdLst/>
              <a:ahLst/>
              <a:cxnLst/>
              <a:rect l="l" t="t" r="r" b="b"/>
              <a:pathLst>
                <a:path w="987604" h="3479800">
                  <a:moveTo>
                    <a:pt x="0" y="0"/>
                  </a:moveTo>
                  <a:lnTo>
                    <a:pt x="987604" y="0"/>
                  </a:lnTo>
                  <a:lnTo>
                    <a:pt x="987604" y="3479800"/>
                  </a:lnTo>
                  <a:lnTo>
                    <a:pt x="0" y="3479800"/>
                  </a:lnTo>
                  <a:close/>
                </a:path>
              </a:pathLst>
            </a:custGeom>
            <a:grpFill/>
          </p:spPr>
        </p:sp>
      </p:grpSp>
      <p:pic>
        <p:nvPicPr>
          <p:cNvPr id="11" name="Picture 7">
            <a:extLst>
              <a:ext uri="{FF2B5EF4-FFF2-40B4-BE49-F238E27FC236}">
                <a16:creationId xmlns:a16="http://schemas.microsoft.com/office/drawing/2014/main" id="{BCDFF72B-4E0B-4C0E-967C-BEFF3EDF3A7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>
          <a:xfrm>
            <a:off x="432030" y="440849"/>
            <a:ext cx="1907131" cy="1907131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D465068-1401-4235-8A00-6D017CCF19BD}"/>
              </a:ext>
            </a:extLst>
          </p:cNvPr>
          <p:cNvSpPr txBox="1">
            <a:spLocks/>
          </p:cNvSpPr>
          <p:nvPr userDrawn="1"/>
        </p:nvSpPr>
        <p:spPr>
          <a:xfrm>
            <a:off x="12488" y="62345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 spc="300">
                <a:solidFill>
                  <a:schemeClr val="bg1"/>
                </a:solidFill>
                <a:latin typeface="Tungsten Bold" pitchFamily="50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TFSWEB.TAMU.EDU</a:t>
            </a:r>
          </a:p>
        </p:txBody>
      </p:sp>
    </p:spTree>
    <p:extLst>
      <p:ext uri="{BB962C8B-B14F-4D97-AF65-F5344CB8AC3E}">
        <p14:creationId xmlns:p14="http://schemas.microsoft.com/office/powerpoint/2010/main" val="102042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27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>
            <a:extLst>
              <a:ext uri="{FF2B5EF4-FFF2-40B4-BE49-F238E27FC236}">
                <a16:creationId xmlns:a16="http://schemas.microsoft.com/office/drawing/2014/main" id="{DBB412B0-73BC-48A8-BA1F-B85CCF9305C5}"/>
              </a:ext>
            </a:extLst>
          </p:cNvPr>
          <p:cNvGrpSpPr/>
          <p:nvPr userDrawn="1"/>
        </p:nvGrpSpPr>
        <p:grpSpPr>
          <a:xfrm>
            <a:off x="0" y="-1"/>
            <a:ext cx="12192000" cy="1648047"/>
            <a:chOff x="0" y="0"/>
            <a:chExt cx="4639733" cy="816579"/>
          </a:xfrm>
          <a:solidFill>
            <a:srgbClr val="500000"/>
          </a:solidFill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98F81CF8-DC82-450F-856A-54C986E1CC1B}"/>
                </a:ext>
              </a:extLst>
            </p:cNvPr>
            <p:cNvSpPr/>
            <p:nvPr/>
          </p:nvSpPr>
          <p:spPr>
            <a:xfrm>
              <a:off x="0" y="0"/>
              <a:ext cx="4639733" cy="816579"/>
            </a:xfrm>
            <a:custGeom>
              <a:avLst/>
              <a:gdLst/>
              <a:ahLst/>
              <a:cxnLst/>
              <a:rect l="l" t="t" r="r" b="b"/>
              <a:pathLst>
                <a:path w="4639733" h="816579">
                  <a:moveTo>
                    <a:pt x="0" y="0"/>
                  </a:moveTo>
                  <a:lnTo>
                    <a:pt x="4639733" y="0"/>
                  </a:lnTo>
                  <a:lnTo>
                    <a:pt x="4639733" y="816579"/>
                  </a:lnTo>
                  <a:lnTo>
                    <a:pt x="0" y="816579"/>
                  </a:lnTo>
                  <a:close/>
                </a:path>
              </a:pathLst>
            </a:custGeom>
            <a:grpFill/>
          </p:spPr>
        </p:sp>
      </p:grpSp>
      <p:grpSp>
        <p:nvGrpSpPr>
          <p:cNvPr id="9" name="Group 5">
            <a:extLst>
              <a:ext uri="{FF2B5EF4-FFF2-40B4-BE49-F238E27FC236}">
                <a16:creationId xmlns:a16="http://schemas.microsoft.com/office/drawing/2014/main" id="{79CC8CA8-B532-4C26-BFE7-374012CDCA27}"/>
              </a:ext>
            </a:extLst>
          </p:cNvPr>
          <p:cNvGrpSpPr/>
          <p:nvPr userDrawn="1"/>
        </p:nvGrpSpPr>
        <p:grpSpPr>
          <a:xfrm>
            <a:off x="0" y="6368896"/>
            <a:ext cx="12192000" cy="500332"/>
            <a:chOff x="0" y="0"/>
            <a:chExt cx="4639733" cy="260407"/>
          </a:xfrm>
          <a:solidFill>
            <a:srgbClr val="500000"/>
          </a:solidFill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3E73E14-8754-440D-BEC9-6D2488D91CAF}"/>
                </a:ext>
              </a:extLst>
            </p:cNvPr>
            <p:cNvSpPr/>
            <p:nvPr/>
          </p:nvSpPr>
          <p:spPr>
            <a:xfrm>
              <a:off x="0" y="0"/>
              <a:ext cx="4639733" cy="260407"/>
            </a:xfrm>
            <a:custGeom>
              <a:avLst/>
              <a:gdLst/>
              <a:ahLst/>
              <a:cxnLst/>
              <a:rect l="l" t="t" r="r" b="b"/>
              <a:pathLst>
                <a:path w="4639733" h="260407">
                  <a:moveTo>
                    <a:pt x="0" y="0"/>
                  </a:moveTo>
                  <a:lnTo>
                    <a:pt x="4639733" y="0"/>
                  </a:lnTo>
                  <a:lnTo>
                    <a:pt x="4639733" y="260407"/>
                  </a:lnTo>
                  <a:lnTo>
                    <a:pt x="0" y="260407"/>
                  </a:lnTo>
                  <a:close/>
                </a:path>
              </a:pathLst>
            </a:custGeom>
            <a:grpFill/>
          </p:spPr>
        </p:sp>
      </p:grpSp>
      <p:sp>
        <p:nvSpPr>
          <p:cNvPr id="12" name="TextBox 8">
            <a:extLst>
              <a:ext uri="{FF2B5EF4-FFF2-40B4-BE49-F238E27FC236}">
                <a16:creationId xmlns:a16="http://schemas.microsoft.com/office/drawing/2014/main" id="{02870886-EF43-46EB-8F83-04A49B8A4ADC}"/>
              </a:ext>
            </a:extLst>
          </p:cNvPr>
          <p:cNvSpPr txBox="1"/>
          <p:nvPr userDrawn="1"/>
        </p:nvSpPr>
        <p:spPr>
          <a:xfrm>
            <a:off x="3472830" y="226472"/>
            <a:ext cx="5246339" cy="4735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44"/>
              </a:lnSpc>
            </a:pPr>
            <a:r>
              <a:rPr lang="en-US" sz="3200" spc="300" dirty="0">
                <a:solidFill>
                  <a:srgbClr val="FFFFFF"/>
                </a:solidFill>
                <a:latin typeface="Tungsten Bold" pitchFamily="50" charset="0"/>
              </a:rPr>
              <a:t>CONSERVE. PROTECT. LEAD</a:t>
            </a:r>
            <a:r>
              <a:rPr lang="en-US" sz="2817" spc="394" dirty="0">
                <a:solidFill>
                  <a:srgbClr val="FFFFFF"/>
                </a:solidFill>
                <a:latin typeface="Tungsten Bold" pitchFamily="50" charset="0"/>
              </a:rPr>
              <a:t>. </a:t>
            </a:r>
          </a:p>
        </p:txBody>
      </p:sp>
      <p:grpSp>
        <p:nvGrpSpPr>
          <p:cNvPr id="16" name="Group 8">
            <a:extLst>
              <a:ext uri="{FF2B5EF4-FFF2-40B4-BE49-F238E27FC236}">
                <a16:creationId xmlns:a16="http://schemas.microsoft.com/office/drawing/2014/main" id="{50974EB3-42FF-4200-8FCD-087A3FB26C3E}"/>
              </a:ext>
            </a:extLst>
          </p:cNvPr>
          <p:cNvGrpSpPr/>
          <p:nvPr userDrawn="1"/>
        </p:nvGrpSpPr>
        <p:grpSpPr>
          <a:xfrm>
            <a:off x="5119045" y="802363"/>
            <a:ext cx="1953912" cy="1953912"/>
            <a:chOff x="0" y="0"/>
            <a:chExt cx="6350000" cy="6350000"/>
          </a:xfrm>
        </p:grpSpPr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6361AD97-4052-4DEF-BCC7-B7FB06A9C52A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00000"/>
            </a:solidFill>
          </p:spPr>
        </p:sp>
      </p:grpSp>
      <p:pic>
        <p:nvPicPr>
          <p:cNvPr id="18" name="Picture 10">
            <a:extLst>
              <a:ext uri="{FF2B5EF4-FFF2-40B4-BE49-F238E27FC236}">
                <a16:creationId xmlns:a16="http://schemas.microsoft.com/office/drawing/2014/main" id="{585378CF-BF1D-4CA3-AFA3-BB1CCE52A4B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5228964" y="926536"/>
            <a:ext cx="1734072" cy="17340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4364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spc="300">
                <a:solidFill>
                  <a:schemeClr val="bg1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TFSWEB.TAMU.EDU</a:t>
            </a:r>
          </a:p>
        </p:txBody>
      </p:sp>
    </p:spTree>
    <p:extLst>
      <p:ext uri="{BB962C8B-B14F-4D97-AF65-F5344CB8AC3E}">
        <p14:creationId xmlns:p14="http://schemas.microsoft.com/office/powerpoint/2010/main" val="37483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4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1476991C-AB95-4F7E-AA92-272FF897A47C}"/>
              </a:ext>
            </a:extLst>
          </p:cNvPr>
          <p:cNvGrpSpPr/>
          <p:nvPr userDrawn="1"/>
        </p:nvGrpSpPr>
        <p:grpSpPr>
          <a:xfrm>
            <a:off x="0" y="5490528"/>
            <a:ext cx="12192000" cy="1367472"/>
            <a:chOff x="0" y="0"/>
            <a:chExt cx="4639733" cy="651231"/>
          </a:xfrm>
          <a:solidFill>
            <a:srgbClr val="500000"/>
          </a:solidFill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4AB06C8B-514B-4DC4-A0A7-D6EE81387E82}"/>
                </a:ext>
              </a:extLst>
            </p:cNvPr>
            <p:cNvSpPr/>
            <p:nvPr/>
          </p:nvSpPr>
          <p:spPr>
            <a:xfrm>
              <a:off x="0" y="0"/>
              <a:ext cx="4639733" cy="651231"/>
            </a:xfrm>
            <a:custGeom>
              <a:avLst/>
              <a:gdLst/>
              <a:ahLst/>
              <a:cxnLst/>
              <a:rect l="l" t="t" r="r" b="b"/>
              <a:pathLst>
                <a:path w="4639733" h="651231">
                  <a:moveTo>
                    <a:pt x="0" y="0"/>
                  </a:moveTo>
                  <a:lnTo>
                    <a:pt x="4639733" y="0"/>
                  </a:lnTo>
                  <a:lnTo>
                    <a:pt x="4639733" y="651231"/>
                  </a:lnTo>
                  <a:lnTo>
                    <a:pt x="0" y="651231"/>
                  </a:lnTo>
                  <a:close/>
                </a:path>
              </a:pathLst>
            </a:custGeom>
            <a:grpFill/>
          </p:spPr>
        </p:sp>
      </p:grpSp>
      <p:sp>
        <p:nvSpPr>
          <p:cNvPr id="9" name="TextBox 5">
            <a:extLst>
              <a:ext uri="{FF2B5EF4-FFF2-40B4-BE49-F238E27FC236}">
                <a16:creationId xmlns:a16="http://schemas.microsoft.com/office/drawing/2014/main" id="{BEA42B08-C7DB-4D59-A493-BD54C65A12DB}"/>
              </a:ext>
            </a:extLst>
          </p:cNvPr>
          <p:cNvSpPr txBox="1"/>
          <p:nvPr userDrawn="1"/>
        </p:nvSpPr>
        <p:spPr>
          <a:xfrm>
            <a:off x="4190832" y="6319753"/>
            <a:ext cx="3810336" cy="301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35"/>
              </a:lnSpc>
            </a:pPr>
            <a:r>
              <a:rPr lang="en-US" sz="2000" spc="300" dirty="0">
                <a:solidFill>
                  <a:srgbClr val="FDFDFD"/>
                </a:solidFill>
                <a:latin typeface="Tungsten Medium" pitchFamily="50" charset="0"/>
              </a:rPr>
              <a:t>TFSWEB.TAMU.EDU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D302EEA3-2E6E-416D-9C0F-936ECB1C22EC}"/>
              </a:ext>
            </a:extLst>
          </p:cNvPr>
          <p:cNvSpPr txBox="1"/>
          <p:nvPr userDrawn="1"/>
        </p:nvSpPr>
        <p:spPr>
          <a:xfrm>
            <a:off x="3432558" y="5782257"/>
            <a:ext cx="5326883" cy="4735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44"/>
              </a:lnSpc>
            </a:pPr>
            <a:r>
              <a:rPr lang="en-US" sz="3200" spc="300" dirty="0">
                <a:solidFill>
                  <a:srgbClr val="FFFFFF"/>
                </a:solidFill>
                <a:latin typeface="Tungsten Bold" pitchFamily="50" charset="0"/>
              </a:rPr>
              <a:t>CONSERVE. PROTECT. LEAD. 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D0231696-0C6E-4391-8A87-2EFCFC1FD804}"/>
              </a:ext>
            </a:extLst>
          </p:cNvPr>
          <p:cNvGrpSpPr/>
          <p:nvPr userDrawn="1"/>
        </p:nvGrpSpPr>
        <p:grpSpPr>
          <a:xfrm>
            <a:off x="4636382" y="503503"/>
            <a:ext cx="2919236" cy="2919236"/>
            <a:chOff x="0" y="0"/>
            <a:chExt cx="6350000" cy="6350000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711ACCCB-E705-477D-8217-E9B1DD1F9374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00000"/>
            </a:solidFill>
          </p:spPr>
        </p:sp>
      </p:grpSp>
      <p:pic>
        <p:nvPicPr>
          <p:cNvPr id="16" name="Picture 8">
            <a:extLst>
              <a:ext uri="{FF2B5EF4-FFF2-40B4-BE49-F238E27FC236}">
                <a16:creationId xmlns:a16="http://schemas.microsoft.com/office/drawing/2014/main" id="{9D2F4D30-BA4D-431A-B515-25CFB2AA4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4735031" y="602152"/>
            <a:ext cx="2721938" cy="272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27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spc="300">
                <a:solidFill>
                  <a:srgbClr val="500000"/>
                </a:solidFill>
                <a:latin typeface="Tungsten Bold" pitchFamily="50" charset="0"/>
              </a:defRPr>
            </a:lvl1pPr>
          </a:lstStyle>
          <a:p>
            <a:r>
              <a:rPr lang="en-US" dirty="0"/>
              <a:t>TFSWEB.TAMU.EDU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A564E137-DDD4-4F96-979F-6BEF499A46BA}"/>
              </a:ext>
            </a:extLst>
          </p:cNvPr>
          <p:cNvGrpSpPr/>
          <p:nvPr userDrawn="1"/>
        </p:nvGrpSpPr>
        <p:grpSpPr>
          <a:xfrm>
            <a:off x="0" y="0"/>
            <a:ext cx="12192000" cy="3429000"/>
            <a:chOff x="0" y="0"/>
            <a:chExt cx="4639733" cy="1739900"/>
          </a:xfrm>
          <a:solidFill>
            <a:srgbClr val="500000"/>
          </a:solidFill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AE41C168-5EAA-4C0C-93D9-9A27E4B024DB}"/>
                </a:ext>
              </a:extLst>
            </p:cNvPr>
            <p:cNvSpPr/>
            <p:nvPr/>
          </p:nvSpPr>
          <p:spPr>
            <a:xfrm>
              <a:off x="0" y="0"/>
              <a:ext cx="4639733" cy="1739900"/>
            </a:xfrm>
            <a:custGeom>
              <a:avLst/>
              <a:gdLst/>
              <a:ahLst/>
              <a:cxnLst/>
              <a:rect l="l" t="t" r="r" b="b"/>
              <a:pathLst>
                <a:path w="4639733" h="1739900">
                  <a:moveTo>
                    <a:pt x="0" y="0"/>
                  </a:moveTo>
                  <a:lnTo>
                    <a:pt x="4639733" y="0"/>
                  </a:lnTo>
                  <a:lnTo>
                    <a:pt x="4639733" y="1739900"/>
                  </a:lnTo>
                  <a:lnTo>
                    <a:pt x="0" y="1739900"/>
                  </a:lnTo>
                  <a:close/>
                </a:path>
              </a:pathLst>
            </a:custGeom>
            <a:grpFill/>
          </p:spPr>
        </p:sp>
      </p:grpSp>
      <p:sp>
        <p:nvSpPr>
          <p:cNvPr id="10" name="TextBox 6">
            <a:extLst>
              <a:ext uri="{FF2B5EF4-FFF2-40B4-BE49-F238E27FC236}">
                <a16:creationId xmlns:a16="http://schemas.microsoft.com/office/drawing/2014/main" id="{BD9CCDCD-E093-49DD-95B7-64DC90CE9187}"/>
              </a:ext>
            </a:extLst>
          </p:cNvPr>
          <p:cNvSpPr txBox="1"/>
          <p:nvPr userDrawn="1"/>
        </p:nvSpPr>
        <p:spPr>
          <a:xfrm>
            <a:off x="3472831" y="460122"/>
            <a:ext cx="5246339" cy="4735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44"/>
              </a:lnSpc>
            </a:pPr>
            <a:r>
              <a:rPr lang="en-US" sz="3200" spc="300" dirty="0">
                <a:solidFill>
                  <a:srgbClr val="FFFFFF"/>
                </a:solidFill>
                <a:latin typeface="Tungsten Bold" pitchFamily="50" charset="0"/>
              </a:rPr>
              <a:t>CONSERVE. PROTECT. LEAD. 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18F9C393-B41C-42A6-8A23-B7A31BA92D4F}"/>
              </a:ext>
            </a:extLst>
          </p:cNvPr>
          <p:cNvGrpSpPr/>
          <p:nvPr userDrawn="1"/>
        </p:nvGrpSpPr>
        <p:grpSpPr>
          <a:xfrm>
            <a:off x="4313279" y="1817879"/>
            <a:ext cx="3565442" cy="3565442"/>
            <a:chOff x="0" y="0"/>
            <a:chExt cx="6350000" cy="6350000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C3FB9A0-9A24-4A46-9BD0-777ADFC0B4AD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00000"/>
            </a:solidFill>
          </p:spPr>
        </p:sp>
      </p:grpSp>
      <p:pic>
        <p:nvPicPr>
          <p:cNvPr id="16" name="Picture 8">
            <a:extLst>
              <a:ext uri="{FF2B5EF4-FFF2-40B4-BE49-F238E27FC236}">
                <a16:creationId xmlns:a16="http://schemas.microsoft.com/office/drawing/2014/main" id="{7009F7CF-E905-4834-AF33-0EC9A9135B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4433765" y="1970228"/>
            <a:ext cx="3324470" cy="332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4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83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ED4F-CA0B-41F4-A232-F9CA7052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5728-38AF-4ECB-9533-7A9EFA88AD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7758C-A7F1-441D-8CE8-6A18FA5BD2D9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1032D6-56AB-43A9-9F0B-C8569CE3724E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260299-1B37-4438-91E4-3242E1DB4E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F59517E-7DA0-45BB-ACED-80178C26B3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4844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266A-7ACB-4C35-BE1E-DF38AFEE4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C60AA-4CEE-4286-8229-BC72FF97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3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59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067796"/>
      </p:ext>
    </p:extLst>
  </p:cSld>
  <p:clrMapOvr>
    <a:masterClrMapping/>
  </p:clrMapOvr>
</p:sld>
</file>

<file path=ppt/theme/theme1.xml><?xml version="1.0" encoding="utf-8"?>
<a:theme xmlns:a="http://schemas.openxmlformats.org/drawingml/2006/main" name="TAMFS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AMFS_Slide Option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AMFS_Slide Option 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AMFS_Slide Design 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AMFS_Slide Option 5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Tungsten Bold</vt:lpstr>
      <vt:lpstr>Tungsten Medium</vt:lpstr>
      <vt:lpstr>TAMFS Theme</vt:lpstr>
      <vt:lpstr>Custom Design</vt:lpstr>
      <vt:lpstr>TAMFS_Slide Option3</vt:lpstr>
      <vt:lpstr>TAMFS_Slide Option 4</vt:lpstr>
      <vt:lpstr>TAMFS_Slide Design 6</vt:lpstr>
      <vt:lpstr>TAMFS_Slide Option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Chachere, Leighton</dc:creator>
  <cp:lastModifiedBy>Chachere, Leighton</cp:lastModifiedBy>
  <cp:revision>13</cp:revision>
  <dcterms:created xsi:type="dcterms:W3CDTF">2021-08-06T15:44:03Z</dcterms:created>
  <dcterms:modified xsi:type="dcterms:W3CDTF">2021-09-27T14:41:17Z</dcterms:modified>
</cp:coreProperties>
</file>